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WOMEN'S EDUCATION IN THE PRESENT TIME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Dr.Usha</a:t>
            </a:r>
            <a:r>
              <a:rPr lang="en-US" dirty="0" smtClean="0"/>
              <a:t> </a:t>
            </a:r>
            <a:r>
              <a:rPr lang="en-US" dirty="0" err="1" smtClean="0"/>
              <a:t>Ojha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217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914400"/>
            <a:ext cx="5077691" cy="50783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b="1" dirty="0"/>
              <a:t>9: Future Prospects and Opportunities</a:t>
            </a:r>
            <a:endParaRPr lang="en-US" sz="3600" dirty="0"/>
          </a:p>
          <a:p>
            <a:r>
              <a:rPr lang="en-US" sz="3600" dirty="0"/>
              <a:t>Importance of investing in girls' education</a:t>
            </a:r>
          </a:p>
          <a:p>
            <a:r>
              <a:rPr lang="en-US" sz="3600" dirty="0"/>
              <a:t>Potential societal benefits of educated women</a:t>
            </a:r>
          </a:p>
          <a:p>
            <a:r>
              <a:rPr lang="en-US" sz="3600" dirty="0"/>
              <a:t>Call to action: Encouraging support for women's education</a:t>
            </a:r>
          </a:p>
        </p:txBody>
      </p:sp>
    </p:spTree>
    <p:extLst>
      <p:ext uri="{BB962C8B-B14F-4D97-AF65-F5344CB8AC3E}">
        <p14:creationId xmlns:p14="http://schemas.microsoft.com/office/powerpoint/2010/main" val="2420941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81200" y="1219200"/>
            <a:ext cx="4876800" cy="50783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b="1" dirty="0"/>
              <a:t>10: Conclusion</a:t>
            </a:r>
            <a:endParaRPr lang="en-US" sz="3600" dirty="0"/>
          </a:p>
          <a:p>
            <a:r>
              <a:rPr lang="en-US" sz="3600" dirty="0"/>
              <a:t>Summary of key points discussed</a:t>
            </a:r>
          </a:p>
          <a:p>
            <a:r>
              <a:rPr lang="en-US" sz="3600" dirty="0"/>
              <a:t>Emphasis on the importance of continued efforts in promoting women's education</a:t>
            </a:r>
          </a:p>
          <a:p>
            <a:r>
              <a:rPr lang="en-US" sz="3600" dirty="0"/>
              <a:t>Thank the audience for their attention</a:t>
            </a:r>
          </a:p>
        </p:txBody>
      </p:sp>
    </p:spTree>
    <p:extLst>
      <p:ext uri="{BB962C8B-B14F-4D97-AF65-F5344CB8AC3E}">
        <p14:creationId xmlns:p14="http://schemas.microsoft.com/office/powerpoint/2010/main" val="3716864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1219200"/>
            <a:ext cx="5410200" cy="31700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000" b="1" dirty="0"/>
              <a:t>11: Questions and Answers</a:t>
            </a:r>
            <a:endParaRPr lang="en-US" sz="4000" dirty="0"/>
          </a:p>
          <a:p>
            <a:r>
              <a:rPr lang="en-US" sz="4000" dirty="0"/>
              <a:t>Invite the audience to ask questions or share their thoughts</a:t>
            </a:r>
          </a:p>
        </p:txBody>
      </p:sp>
    </p:spTree>
    <p:extLst>
      <p:ext uri="{BB962C8B-B14F-4D97-AF65-F5344CB8AC3E}">
        <p14:creationId xmlns:p14="http://schemas.microsoft.com/office/powerpoint/2010/main" val="27746627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990600"/>
            <a:ext cx="5334000" cy="440120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000" b="1" dirty="0"/>
              <a:t>12: Additional Resources</a:t>
            </a:r>
            <a:endParaRPr lang="en-US" sz="4000" dirty="0"/>
          </a:p>
          <a:p>
            <a:r>
              <a:rPr lang="en-US" sz="4000" dirty="0"/>
              <a:t>Provide links to websites, books, and articles for further reading and research on women's education</a:t>
            </a:r>
          </a:p>
        </p:txBody>
      </p:sp>
    </p:spTree>
    <p:extLst>
      <p:ext uri="{BB962C8B-B14F-4D97-AF65-F5344CB8AC3E}">
        <p14:creationId xmlns:p14="http://schemas.microsoft.com/office/powerpoint/2010/main" val="745694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838200"/>
            <a:ext cx="6172200" cy="440120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1Title </a:t>
            </a:r>
            <a:r>
              <a:rPr lang="en-US" sz="4000" b="1" dirty="0"/>
              <a:t>Slide</a:t>
            </a:r>
            <a:endParaRPr lang="en-US" sz="4000" dirty="0"/>
          </a:p>
          <a:p>
            <a:r>
              <a:rPr lang="en-US" sz="4000" dirty="0"/>
              <a:t>Title: "Women's Education in the Present Time"</a:t>
            </a:r>
          </a:p>
          <a:p>
            <a:r>
              <a:rPr lang="en-US" sz="4000" dirty="0"/>
              <a:t>Subtitle: Challenges, Progress, and Opportunities</a:t>
            </a:r>
          </a:p>
          <a:p>
            <a:r>
              <a:rPr lang="en-US" sz="4000" dirty="0"/>
              <a:t>Your name and date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3345213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0" y="1259752"/>
            <a:ext cx="5943600" cy="30469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dirty="0"/>
              <a:t>2: Introduction</a:t>
            </a:r>
            <a:endParaRPr lang="en-US" sz="3200" dirty="0"/>
          </a:p>
          <a:p>
            <a:r>
              <a:rPr lang="en-US" sz="3200" dirty="0"/>
              <a:t>Definition of women's education</a:t>
            </a:r>
          </a:p>
          <a:p>
            <a:r>
              <a:rPr lang="en-US" sz="3200" dirty="0"/>
              <a:t>Importance of women's education in today's society</a:t>
            </a:r>
          </a:p>
          <a:p>
            <a:r>
              <a:rPr lang="en-US" sz="3200" dirty="0"/>
              <a:t>Brief overview of the presentation topics</a:t>
            </a:r>
          </a:p>
        </p:txBody>
      </p:sp>
    </p:spTree>
    <p:extLst>
      <p:ext uri="{BB962C8B-B14F-4D97-AF65-F5344CB8AC3E}">
        <p14:creationId xmlns:p14="http://schemas.microsoft.com/office/powerpoint/2010/main" val="588348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1143000"/>
            <a:ext cx="5791200" cy="403187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3200" b="1" dirty="0"/>
              <a:t>3: Current Status of Women's Education</a:t>
            </a:r>
            <a:endParaRPr lang="en-US" sz="3200" dirty="0"/>
          </a:p>
          <a:p>
            <a:pPr algn="just"/>
            <a:r>
              <a:rPr lang="en-US" sz="3200" dirty="0"/>
              <a:t>Statistics on women's literacy rates globally</a:t>
            </a:r>
          </a:p>
          <a:p>
            <a:pPr algn="just"/>
            <a:r>
              <a:rPr lang="en-US" sz="3200" dirty="0"/>
              <a:t>Enrollment rates in primary, secondary, and higher education</a:t>
            </a:r>
          </a:p>
          <a:p>
            <a:pPr algn="just"/>
            <a:r>
              <a:rPr lang="en-US" sz="3200" dirty="0"/>
              <a:t>Disparities between male and female education</a:t>
            </a:r>
          </a:p>
        </p:txBody>
      </p:sp>
    </p:spTree>
    <p:extLst>
      <p:ext uri="{BB962C8B-B14F-4D97-AF65-F5344CB8AC3E}">
        <p14:creationId xmlns:p14="http://schemas.microsoft.com/office/powerpoint/2010/main" val="768365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381000"/>
            <a:ext cx="6172200" cy="30469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dirty="0"/>
              <a:t>4: Challenges Faced by Women in Education</a:t>
            </a:r>
            <a:endParaRPr lang="en-US" sz="3200" dirty="0"/>
          </a:p>
          <a:p>
            <a:r>
              <a:rPr lang="en-US" sz="3200" dirty="0"/>
              <a:t>Socio-cultural barriers</a:t>
            </a:r>
          </a:p>
          <a:p>
            <a:r>
              <a:rPr lang="en-US" sz="3200" dirty="0"/>
              <a:t>Economic challenges</a:t>
            </a:r>
          </a:p>
          <a:p>
            <a:r>
              <a:rPr lang="en-US" sz="3200" dirty="0"/>
              <a:t>Lack of access to quality education</a:t>
            </a:r>
          </a:p>
          <a:p>
            <a:r>
              <a:rPr lang="en-US" sz="3200" dirty="0"/>
              <a:t>Early marriage and pregnancy</a:t>
            </a:r>
          </a:p>
        </p:txBody>
      </p:sp>
    </p:spTree>
    <p:extLst>
      <p:ext uri="{BB962C8B-B14F-4D97-AF65-F5344CB8AC3E}">
        <p14:creationId xmlns:p14="http://schemas.microsoft.com/office/powerpoint/2010/main" val="3761658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685800"/>
            <a:ext cx="5029200" cy="403187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dirty="0"/>
              <a:t>5: Initiatives and Progress</a:t>
            </a:r>
            <a:endParaRPr lang="en-US" sz="3200" dirty="0"/>
          </a:p>
          <a:p>
            <a:r>
              <a:rPr lang="en-US" sz="3200" dirty="0"/>
              <a:t>Government programs promoting women's education</a:t>
            </a:r>
          </a:p>
          <a:p>
            <a:r>
              <a:rPr lang="en-US" sz="3200" dirty="0"/>
              <a:t>NGO initiatives and success stories</a:t>
            </a:r>
          </a:p>
          <a:p>
            <a:r>
              <a:rPr lang="en-US" sz="3200" dirty="0"/>
              <a:t>International efforts and collaborations</a:t>
            </a:r>
          </a:p>
        </p:txBody>
      </p:sp>
    </p:spTree>
    <p:extLst>
      <p:ext uri="{BB962C8B-B14F-4D97-AF65-F5344CB8AC3E}">
        <p14:creationId xmlns:p14="http://schemas.microsoft.com/office/powerpoint/2010/main" val="2640243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685800"/>
            <a:ext cx="6553200" cy="30469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dirty="0"/>
              <a:t>6: Role of Technology in Women's Education</a:t>
            </a:r>
            <a:endParaRPr lang="en-US" sz="3200" dirty="0"/>
          </a:p>
          <a:p>
            <a:r>
              <a:rPr lang="en-US" sz="3200" dirty="0"/>
              <a:t>Online education platforms</a:t>
            </a:r>
          </a:p>
          <a:p>
            <a:r>
              <a:rPr lang="en-US" sz="3200" dirty="0"/>
              <a:t>Mobile apps for learning</a:t>
            </a:r>
          </a:p>
          <a:p>
            <a:r>
              <a:rPr lang="en-US" sz="3200" dirty="0"/>
              <a:t>Virtual classrooms and remote learning opportunities</a:t>
            </a:r>
          </a:p>
        </p:txBody>
      </p:sp>
    </p:spTree>
    <p:extLst>
      <p:ext uri="{BB962C8B-B14F-4D97-AF65-F5344CB8AC3E}">
        <p14:creationId xmlns:p14="http://schemas.microsoft.com/office/powerpoint/2010/main" val="2889831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1143000"/>
            <a:ext cx="6629400" cy="35394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dirty="0"/>
              <a:t>7: Women Empowerment through Education</a:t>
            </a:r>
            <a:endParaRPr lang="en-US" sz="3200" dirty="0"/>
          </a:p>
          <a:p>
            <a:r>
              <a:rPr lang="en-US" sz="3200" dirty="0"/>
              <a:t>Increased economic opportunities</a:t>
            </a:r>
          </a:p>
          <a:p>
            <a:r>
              <a:rPr lang="en-US" sz="3200" dirty="0"/>
              <a:t>Improved healthcare and family well-being</a:t>
            </a:r>
          </a:p>
          <a:p>
            <a:r>
              <a:rPr lang="en-US" sz="3200" dirty="0"/>
              <a:t>Enhanced decision-making abilities</a:t>
            </a:r>
          </a:p>
          <a:p>
            <a:r>
              <a:rPr lang="en-US" sz="3200" dirty="0"/>
              <a:t>Reduced gender-based violence</a:t>
            </a:r>
          </a:p>
        </p:txBody>
      </p:sp>
    </p:spTree>
    <p:extLst>
      <p:ext uri="{BB962C8B-B14F-4D97-AF65-F5344CB8AC3E}">
        <p14:creationId xmlns:p14="http://schemas.microsoft.com/office/powerpoint/2010/main" val="3538774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990600"/>
            <a:ext cx="5334000" cy="39703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b="1" dirty="0"/>
              <a:t>8: Success Stories</a:t>
            </a:r>
            <a:endParaRPr lang="en-US" sz="3600" dirty="0"/>
          </a:p>
          <a:p>
            <a:r>
              <a:rPr lang="en-US" sz="3600" dirty="0"/>
              <a:t>Profiles of successful women who have overcome educational challenges</a:t>
            </a:r>
          </a:p>
          <a:p>
            <a:r>
              <a:rPr lang="en-US" sz="3600" dirty="0"/>
              <a:t>Their achievements and contributions to society</a:t>
            </a:r>
          </a:p>
        </p:txBody>
      </p:sp>
    </p:spTree>
    <p:extLst>
      <p:ext uri="{BB962C8B-B14F-4D97-AF65-F5344CB8AC3E}">
        <p14:creationId xmlns:p14="http://schemas.microsoft.com/office/powerpoint/2010/main" val="3795292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273</Words>
  <Application>Microsoft Office PowerPoint</Application>
  <PresentationFormat>On-screen Show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WOMEN'S EDUCATION IN THE PRESENT TIME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WOMEN'S EDUCATION IN THE PRESENT TIME</dc:title>
  <dc:creator>Abcd</dc:creator>
  <cp:lastModifiedBy>Abcd</cp:lastModifiedBy>
  <cp:revision>7</cp:revision>
  <dcterms:created xsi:type="dcterms:W3CDTF">2006-08-16T00:00:00Z</dcterms:created>
  <dcterms:modified xsi:type="dcterms:W3CDTF">2023-11-08T01:20:31Z</dcterms:modified>
</cp:coreProperties>
</file>