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7848600" cy="16001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b="1" dirty="0" smtClean="0"/>
              <a:t>"</a:t>
            </a:r>
            <a:r>
              <a:rPr lang="en-US" sz="4900" b="1" dirty="0"/>
              <a:t>Teaching Scientific Techniques in Science"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620000" cy="1828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Subtitle: Exploring Practical Aspects of Science Education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KARAN KISHORE MAHATO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49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10: Assessment and Evaluation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</a:t>
            </a:r>
            <a:r>
              <a:rPr lang="en-US" dirty="0"/>
              <a:t>for assessing practical skills in science</a:t>
            </a:r>
          </a:p>
          <a:p>
            <a:r>
              <a:rPr lang="en-US" dirty="0"/>
              <a:t>Rubrics for evaluating experiments and lab reports</a:t>
            </a:r>
          </a:p>
          <a:p>
            <a:r>
              <a:rPr lang="en-US" dirty="0"/>
              <a:t>Providing constructive feedback to enhance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45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11: Challenges and Solutions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/>
              <a:t>challenges faced in teaching scientific techniques</a:t>
            </a:r>
          </a:p>
          <a:p>
            <a:r>
              <a:rPr lang="en-US" dirty="0"/>
              <a:t>Strategies to overcome challenges, such as limited resources or time constraints</a:t>
            </a:r>
          </a:p>
          <a:p>
            <a:r>
              <a:rPr lang="en-US" dirty="0"/>
              <a:t>Sharing success stories and innovative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45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12: Conclusion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/>
              <a:t>of key points discussed</a:t>
            </a:r>
          </a:p>
          <a:p>
            <a:r>
              <a:rPr lang="en-US" dirty="0"/>
              <a:t>Emphasizing the importance of hands-on learning in science education</a:t>
            </a:r>
          </a:p>
          <a:p>
            <a:r>
              <a:rPr lang="en-US" dirty="0"/>
              <a:t>Encouraging teachers to inspire a love for practical science among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27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12: Conclusion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/>
              <a:t>of key points discussed</a:t>
            </a:r>
          </a:p>
          <a:p>
            <a:r>
              <a:rPr lang="en-US" dirty="0"/>
              <a:t>Emphasizing the importance of hands-on learning in science education</a:t>
            </a:r>
          </a:p>
          <a:p>
            <a:r>
              <a:rPr lang="en-US" dirty="0"/>
              <a:t>Encouraging teachers to inspire a love for practical science among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90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14: Additional Resources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/>
              <a:t>links to relevant websites, books, and educational materials for further reading and exploration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0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2: 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r>
              <a:rPr lang="en-US" dirty="0"/>
              <a:t>of teaching scientific techniques in science education</a:t>
            </a:r>
          </a:p>
          <a:p>
            <a:r>
              <a:rPr lang="en-US" dirty="0"/>
              <a:t>Overview of the presentation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5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3: </a:t>
            </a:r>
            <a:r>
              <a:rPr lang="en-US" b="1" dirty="0" smtClean="0"/>
              <a:t>Importance </a:t>
            </a:r>
            <a:r>
              <a:rPr lang="en-US" b="1" dirty="0"/>
              <a:t>of Hands-on Learning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</a:t>
            </a:r>
            <a:r>
              <a:rPr lang="en-US" dirty="0"/>
              <a:t>of hands-on learning in science</a:t>
            </a:r>
          </a:p>
          <a:p>
            <a:r>
              <a:rPr lang="en-US" dirty="0"/>
              <a:t>Enhancing students' understanding through practical experiments</a:t>
            </a:r>
          </a:p>
          <a:p>
            <a:r>
              <a:rPr lang="en-US" dirty="0"/>
              <a:t>Real-life applications of scientific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4: Basic Scientific Techniques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 </a:t>
            </a:r>
            <a:r>
              <a:rPr lang="en-US" dirty="0"/>
              <a:t>and recording data</a:t>
            </a:r>
          </a:p>
          <a:p>
            <a:r>
              <a:rPr lang="en-US" dirty="0"/>
              <a:t>Measurement and units</a:t>
            </a:r>
          </a:p>
          <a:p>
            <a:r>
              <a:rPr lang="en-US" dirty="0"/>
              <a:t>Experimentation and hypothesis testing</a:t>
            </a:r>
          </a:p>
          <a:p>
            <a:r>
              <a:rPr lang="en-US" dirty="0"/>
              <a:t>Data analysis and interpretation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0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5: Laboratory Safety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r>
              <a:rPr lang="en-US" dirty="0"/>
              <a:t>of safety rules and guidelines in the laboratory</a:t>
            </a:r>
          </a:p>
          <a:p>
            <a:r>
              <a:rPr lang="en-US" dirty="0"/>
              <a:t>Proper handling of equipment and chemicals</a:t>
            </a:r>
          </a:p>
          <a:p>
            <a:r>
              <a:rPr lang="en-US" dirty="0"/>
              <a:t>Demonstrating safety protocols to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11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6: Demonstrating Experiments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r>
              <a:rPr lang="en-US" dirty="0"/>
              <a:t>of clear demonstration</a:t>
            </a:r>
          </a:p>
          <a:p>
            <a:r>
              <a:rPr lang="en-US" dirty="0"/>
              <a:t>Step-by-step guide to performing common experiments</a:t>
            </a:r>
          </a:p>
          <a:p>
            <a:r>
              <a:rPr lang="en-US" dirty="0"/>
              <a:t>Providing opportunities for students to ask questions and participate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6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7: Integrating Technology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of simulations and virtual experiments</a:t>
            </a:r>
          </a:p>
          <a:p>
            <a:r>
              <a:rPr lang="en-US" dirty="0"/>
              <a:t>Educational apps and online platforms for science education</a:t>
            </a:r>
          </a:p>
          <a:p>
            <a:r>
              <a:rPr lang="en-US" dirty="0"/>
              <a:t>Blending traditional techniques with modern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8: Inquiry-Based Learning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Encouraging </a:t>
            </a:r>
            <a:r>
              <a:rPr lang="en-US" dirty="0"/>
              <a:t>students to ask questions and explore</a:t>
            </a:r>
          </a:p>
          <a:p>
            <a:r>
              <a:rPr lang="en-US" dirty="0"/>
              <a:t>Designing experiments based on students' inquiries</a:t>
            </a:r>
          </a:p>
          <a:p>
            <a:r>
              <a:rPr lang="en-US" dirty="0"/>
              <a:t>Promoting critical thinking and problem-solving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5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9: Student Participation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/>
              <a:t>experiments and collaborative learning</a:t>
            </a:r>
          </a:p>
          <a:p>
            <a:r>
              <a:rPr lang="en-US" dirty="0"/>
              <a:t>Student-led experiments and presentations</a:t>
            </a:r>
          </a:p>
          <a:p>
            <a:r>
              <a:rPr lang="en-US" dirty="0"/>
              <a:t>Encouraging students to design their own experiments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0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314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"Teaching Scientific Techniques in Science"  </vt:lpstr>
      <vt:lpstr>2: Introduction </vt:lpstr>
      <vt:lpstr>3: Importance of Hands-on Learning </vt:lpstr>
      <vt:lpstr>4: Basic Scientific Techniques </vt:lpstr>
      <vt:lpstr>5: Laboratory Safety </vt:lpstr>
      <vt:lpstr>6: Demonstrating Experiments </vt:lpstr>
      <vt:lpstr>7: Integrating Technology </vt:lpstr>
      <vt:lpstr>8: Inquiry-Based Learning </vt:lpstr>
      <vt:lpstr>9: Student Participation </vt:lpstr>
      <vt:lpstr>10: Assessment and Evaluation </vt:lpstr>
      <vt:lpstr>11: Challenges and Solutions </vt:lpstr>
      <vt:lpstr>12: Conclusion </vt:lpstr>
      <vt:lpstr>12: Conclusion </vt:lpstr>
      <vt:lpstr>14: Additional Resources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"Teaching Scientific Techniques in Science"  </dc:title>
  <dc:creator>Abcd</dc:creator>
  <cp:lastModifiedBy>Abcd</cp:lastModifiedBy>
  <cp:revision>3</cp:revision>
  <dcterms:created xsi:type="dcterms:W3CDTF">2006-08-16T00:00:00Z</dcterms:created>
  <dcterms:modified xsi:type="dcterms:W3CDTF">2023-11-08T01:19:15Z</dcterms:modified>
</cp:coreProperties>
</file>