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dirty="0"/>
              <a:t>"स्कूल प्रबंधन और प्रशासन"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i-IN" dirty="0">
                <a:solidFill>
                  <a:schemeClr val="tx1"/>
                </a:solidFill>
              </a:rPr>
              <a:t>"शिक्षा की दुनिया में एक </a:t>
            </a:r>
            <a:r>
              <a:rPr lang="hi-IN" dirty="0" smtClean="0">
                <a:solidFill>
                  <a:schemeClr val="tx1"/>
                </a:solidFill>
              </a:rPr>
              <a:t>नजर“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Rosi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Dungdung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2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10: </a:t>
            </a:r>
            <a:r>
              <a:rPr lang="hi-IN" b="1" dirty="0"/>
              <a:t>संक्षिप्त निष्कर्ष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hi-IN" dirty="0" smtClean="0"/>
              <a:t>चर्चित </a:t>
            </a:r>
            <a:r>
              <a:rPr lang="hi-IN" dirty="0"/>
              <a:t>किए गए मुख्य बिंदुओं की सारांश</a:t>
            </a:r>
          </a:p>
          <a:p>
            <a:r>
              <a:rPr lang="hi-IN" dirty="0"/>
              <a:t>शिक्षा में सुधार के लिए समर्थन का आह्वान</a:t>
            </a:r>
          </a:p>
          <a:p>
            <a:r>
              <a:rPr lang="hi-IN" dirty="0"/>
              <a:t>दर्शकों का धन्यवाद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1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/>
              <a:t>2: परिचय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स्कूल प्रबंधन और प्रशासन का महत्व</a:t>
            </a:r>
          </a:p>
          <a:p>
            <a:r>
              <a:rPr lang="hi-IN" dirty="0"/>
              <a:t>प्रशासनिक टीम की भूमिका</a:t>
            </a:r>
          </a:p>
          <a:p>
            <a:r>
              <a:rPr lang="hi-IN" dirty="0"/>
              <a:t>प्रबंधन के महत्वपूर्ण तत्व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6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i-IN" b="1" dirty="0"/>
              <a:t>3: स्कूल प्रबंधन की गुणवत्ता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शिक्षा </a:t>
            </a:r>
            <a:r>
              <a:rPr lang="hi-IN" dirty="0"/>
              <a:t>की गुणवत्ता की महत्वता</a:t>
            </a:r>
          </a:p>
          <a:p>
            <a:r>
              <a:rPr lang="hi-IN" dirty="0"/>
              <a:t>शिक्षा में समृद्धि के लिए नवीनतम उपाय</a:t>
            </a:r>
          </a:p>
          <a:p>
            <a:r>
              <a:rPr lang="hi-IN" dirty="0"/>
              <a:t>शिक्षा के क्षेत्र में नवीनतम प्रौद्योगिकियाँ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5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/>
              <a:t>4: प्रशासनिक कर्मचारी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प्रधानाचार्य/मुख्याचार्य </a:t>
            </a:r>
            <a:r>
              <a:rPr lang="hi-IN" dirty="0"/>
              <a:t>की भूमिका</a:t>
            </a:r>
          </a:p>
          <a:p>
            <a:r>
              <a:rPr lang="hi-IN" dirty="0"/>
              <a:t>शिक्षा प्रणाली में अन्य प्रमुख पदाधिकारी</a:t>
            </a:r>
          </a:p>
          <a:p>
            <a:r>
              <a:rPr lang="hi-IN" dirty="0"/>
              <a:t>उनकी जिम्मेदारियाँ और कार्य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4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/>
              <a:t>5: विद्यार्थी प्रबंधन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विद्यार्थी के प्रबंधन की अद्वितीयता</a:t>
            </a:r>
          </a:p>
          <a:p>
            <a:r>
              <a:rPr lang="hi-IN" dirty="0"/>
              <a:t>परीक्षा प्रणाली और गुणवत्ता की निगरानी</a:t>
            </a:r>
          </a:p>
          <a:p>
            <a:r>
              <a:rPr lang="hi-IN" dirty="0"/>
              <a:t>विद्यार्थी समृद्धि के लिए प्रोत्साहन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4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i-IN" b="1" dirty="0"/>
              <a:t>6: सहयोगी संगठन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hi-IN" dirty="0" smtClean="0"/>
              <a:t>स्थानीय </a:t>
            </a:r>
            <a:r>
              <a:rPr lang="hi-IN" dirty="0"/>
              <a:t>समुदाय और स्कूल संबंध</a:t>
            </a:r>
          </a:p>
          <a:p>
            <a:r>
              <a:rPr lang="hi-IN" dirty="0"/>
              <a:t>स्कूल और सरकारी निकायों के बीच सहयोग</a:t>
            </a:r>
          </a:p>
          <a:p>
            <a:r>
              <a:rPr lang="hi-IN" dirty="0"/>
              <a:t>शिक्षा में सामाजिक संगठनों का योगदान</a:t>
            </a:r>
          </a:p>
          <a:p>
            <a:pPr marL="0" indent="0">
              <a:buNone/>
            </a:pP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9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7: </a:t>
            </a:r>
            <a:r>
              <a:rPr lang="hi-IN" b="1" dirty="0"/>
              <a:t>शिक्षा में सुरक्षा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hi-IN" dirty="0" smtClean="0"/>
              <a:t>विद्यालय </a:t>
            </a:r>
            <a:r>
              <a:rPr lang="hi-IN" dirty="0"/>
              <a:t>सुरक्षा के उपाय</a:t>
            </a:r>
          </a:p>
          <a:p>
            <a:r>
              <a:rPr lang="hi-IN" dirty="0"/>
              <a:t>शिक्षा में उपस्थिति की निगरानी</a:t>
            </a:r>
          </a:p>
          <a:p>
            <a:r>
              <a:rPr lang="hi-IN" dirty="0"/>
              <a:t>छात्रों की सुरक्षा के लिए प्राथमिकता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8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8: </a:t>
            </a:r>
            <a:r>
              <a:rPr lang="hi-IN" b="1" dirty="0"/>
              <a:t>शिक्षा में नई प्रवृत्तियाँ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डिजिटल </a:t>
            </a:r>
            <a:r>
              <a:rPr lang="hi-IN" dirty="0"/>
              <a:t>शिक्षा और टेक्नोलॉजी</a:t>
            </a:r>
          </a:p>
          <a:p>
            <a:r>
              <a:rPr lang="hi-IN" dirty="0"/>
              <a:t>विज्ञान, गणित, और तकनीकी शिक्षा के क्षेत्र में नवीनतम अद्यतन</a:t>
            </a:r>
          </a:p>
          <a:p>
            <a:r>
              <a:rPr lang="hi-IN" dirty="0"/>
              <a:t>शिक्षा में नई उपायों की ओर अग्रसर होना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3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i-IN" b="1" dirty="0" smtClean="0"/>
              <a:t>संपर्क </a:t>
            </a:r>
            <a:r>
              <a:rPr lang="hi-IN" b="1" dirty="0"/>
              <a:t>और सहायता</a:t>
            </a:r>
            <a:r>
              <a:rPr lang="hi-IN" dirty="0"/>
              <a:t/>
            </a:r>
            <a:br>
              <a:rPr lang="hi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स्कूल </a:t>
            </a:r>
            <a:r>
              <a:rPr lang="hi-IN" dirty="0"/>
              <a:t>का पता, ईमेल, और फ़ोन नंबर</a:t>
            </a:r>
          </a:p>
          <a:p>
            <a:r>
              <a:rPr lang="hi-IN" dirty="0"/>
              <a:t>संपर्क करने के लिए संदर्भीय व्यक्ति का नाम</a:t>
            </a:r>
          </a:p>
          <a:p>
            <a:r>
              <a:rPr lang="hi-IN" dirty="0"/>
              <a:t>जरूरी लिंक्स और संपर्क जानकारी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5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"स्कूल प्रबंधन और प्रशासन"</vt:lpstr>
      <vt:lpstr>2: परिचय</vt:lpstr>
      <vt:lpstr>3: स्कूल प्रबंधन की गुणवत्ता </vt:lpstr>
      <vt:lpstr>4: प्रशासनिक कर्मचारी </vt:lpstr>
      <vt:lpstr>5: विद्यार्थी प्रबंधन</vt:lpstr>
      <vt:lpstr>6: सहयोगी संगठन </vt:lpstr>
      <vt:lpstr>7: शिक्षा में सुरक्षा </vt:lpstr>
      <vt:lpstr> 8: शिक्षा में नई प्रवृत्तियाँ </vt:lpstr>
      <vt:lpstr>संपर्क और सहायता </vt:lpstr>
      <vt:lpstr>10: संक्षिप्त निष्कर्ष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"स्कूल प्रबंधन और प्रशासन"</dc:title>
  <dc:creator>Abcd</dc:creator>
  <cp:lastModifiedBy>Abcd</cp:lastModifiedBy>
  <cp:revision>3</cp:revision>
  <dcterms:created xsi:type="dcterms:W3CDTF">2006-08-16T00:00:00Z</dcterms:created>
  <dcterms:modified xsi:type="dcterms:W3CDTF">2023-11-08T00:59:56Z</dcterms:modified>
</cp:coreProperties>
</file>